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3516FF-1BD9-4101-BB89-9A7C2A13A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651CB49-5116-4D50-93F7-CC604A2A8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5A6B2C-7DE2-498A-AA20-B65B3E23A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CAD565-E825-4E37-80C2-29A8A6E96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78AF2A-6AFB-45C5-B66E-BA0FD9F10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07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353DA9-0E4D-453B-A198-E01FE0588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29519C-54C0-4B9F-BB86-7529AB105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C9A1FC-07F7-44EF-9103-5975D0D1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E3C35A-ECC4-483B-9A46-6FD21D71B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67BE73-B154-4B92-A588-F698DE26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77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E3823D8-8BDC-45C6-9EC6-D198228693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1327854-D35E-4011-A5D3-534AE5743E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3267D7-022E-42E8-BFB0-058E9EC74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C40107-3243-4409-B6E2-9B418903F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DE1EEB-6062-4C7C-B0C7-7C41646CF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59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C789EE-F08E-4916-8383-12525DD7E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F969E5-DE3B-4072-8F0B-4D5CBC63B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67AFCF-D1DC-40A9-B56C-10E1022D8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6740F3-0CFD-45B2-A3BE-7C6A1776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2D79F9-1B65-443B-9CE9-6E7EB228F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59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E4633B-543C-40A7-8F06-28D32C3EE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634DAF-D8C5-49A8-B542-94BA14304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516A72-8784-4808-864A-2E4072F9A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2B8C66-7450-4E6F-9AB6-BD2873E4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2F43AF-2676-4968-9E75-DDB436E6A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10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913073-A3D8-4C76-BF4C-A43A69A54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DE333B-E298-419E-9A7D-D2F40E695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17106F2-9BA3-42AF-9E8E-2F8B8A630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A29DE9-F545-47E8-AF2A-5EBCBFFCD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5A9A85-A779-4EC1-9C21-84D93C619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481C45-AB5B-4E49-B758-152637B0A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95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618AAC-E4FC-478F-B7DD-3FD2AB607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B5D2B4-B4B4-4DA4-9EC8-0B09CCEFC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4AA3C1F-8134-4EBE-90E6-27E8599E0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873849D-77B7-4755-8F17-718AB2747F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B41A679-238B-4C0E-B20B-9B9D22786F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9A5F60A-1C90-4EC2-80BE-91B0645B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B975582-0846-4519-B16E-1C60AFBB1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5D68C51-2539-4A8B-93BC-A3C7BA01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97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9B2AA8-8208-4D05-A8E3-92B979749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54D7097-0D04-4722-ACCA-B8C69B5EF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66BA58B-1819-4218-9575-33E416E21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B8A7E78-666A-4799-8905-C40E1669B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87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448877B-B33A-4613-9AD6-C2C1D3292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D469B9-DF2A-46B9-A962-64DB2EB2E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35E3430-D885-4AD2-B441-D469EDCD9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2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810AE-82D0-40D9-832A-C6C08DFE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449BA4-9B7E-4979-91D1-FC3911D01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50821C5-CF6E-4AD4-ADC1-C234690335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B03C00-EA02-4FE2-99B8-0266E19FC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06B50D-4687-46B5-B3B8-0CB740B7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F4256F-2AEF-4B69-8EE0-9AF8B8E9E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876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3D62E3-F043-42D3-AE6D-74C6E33EF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CB5CB53-6EF3-43D1-BA00-3521601E06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EA668FB-CACF-468B-B3D4-328FAC581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4B23B7E-EC49-426B-B86C-58DF96A8A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5D8E1B1-52DE-4286-B5B0-A9D964C2D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85FAE9-46DD-479B-A395-DD4DE4D64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28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6328AC-D799-4752-A9D0-938F68E75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540ED5-A8CF-459A-AE07-9AC80EA4B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0AEBF0-5F84-44FF-AADA-70FE533C89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20979-E56F-4195-A310-FF01445A06C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F01A05-31A4-445A-8A9C-9F94C67B0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31FF95-FC16-4CC6-B486-05833040A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2245E-93D5-4A73-B7FF-3D16CE4F3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85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D8AAB-66C9-4166-9D95-09FDACBAEC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Пороки кисломолочных напитков</a:t>
            </a:r>
          </a:p>
        </p:txBody>
      </p:sp>
    </p:spTree>
    <p:extLst>
      <p:ext uri="{BB962C8B-B14F-4D97-AF65-F5344CB8AC3E}">
        <p14:creationId xmlns:p14="http://schemas.microsoft.com/office/powerpoint/2010/main" val="3589167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FB06D4-E694-4FE7-B3B5-191ACDEDC3A5}"/>
              </a:ext>
            </a:extLst>
          </p:cNvPr>
          <p:cNvSpPr txBox="1"/>
          <p:nvPr/>
        </p:nvSpPr>
        <p:spPr>
          <a:xfrm>
            <a:off x="126507" y="125156"/>
            <a:ext cx="119560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Пороки кисломолочных жидких продуктов, причины возникновения и методы обнаружения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F9343CA-C348-404D-A7BE-ADC7786D3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412" y="494488"/>
            <a:ext cx="7877175" cy="98107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2AFEFE2-A0E3-4885-9E9B-7AE7B628EA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5920" y="1431173"/>
            <a:ext cx="7877175" cy="496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58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C2428CE-7650-45BB-A8B2-8FBFC550A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412" y="159336"/>
            <a:ext cx="7877175" cy="2952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8420E8-A8CB-423F-A085-086B61C70249}"/>
              </a:ext>
            </a:extLst>
          </p:cNvPr>
          <p:cNvSpPr txBox="1"/>
          <p:nvPr/>
        </p:nvSpPr>
        <p:spPr>
          <a:xfrm>
            <a:off x="106531" y="3112086"/>
            <a:ext cx="1196709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Фальсификация жидких кисломолочных продуктов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товароведной экспертизе жидких кисломолочных продуктов устанавливается не только соответствие установленным требованиям продукции, но и выявляются различные виды фальсификации, поэтому знание способов и средств фальсификации и владение методами ее обнаружения является необходимо важными для специалистов-товароведов. При фальсификации кисломолочных продуктов используются практически все ее виды: стоимостная, ассортиментная, качественная, количественная и информационная.</a:t>
            </a:r>
          </a:p>
        </p:txBody>
      </p:sp>
    </p:spTree>
    <p:extLst>
      <p:ext uri="{BB962C8B-B14F-4D97-AF65-F5344CB8AC3E}">
        <p14:creationId xmlns:p14="http://schemas.microsoft.com/office/powerpoint/2010/main" val="3962703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E0E7F1-E686-4BF1-A907-3E2A4C9DAB05}"/>
              </a:ext>
            </a:extLst>
          </p:cNvPr>
          <p:cNvSpPr txBox="1"/>
          <p:nvPr/>
        </p:nvSpPr>
        <p:spPr>
          <a:xfrm>
            <a:off x="147962" y="116279"/>
            <a:ext cx="118960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и методы обнаружения этих видов фальсификации молока и молочных продуктов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BCACE4-A4F7-492A-AB37-7115CCA8DD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262" y="485611"/>
            <a:ext cx="7991475" cy="25146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35CCDA8-9DD1-4A12-9A22-E7A9BBABE9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261" y="2955821"/>
            <a:ext cx="7972013" cy="327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99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7F5FD13-1E0E-460F-98AA-D342C2692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987" y="155405"/>
            <a:ext cx="7820025" cy="4505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30FE84F-4861-4484-99B6-70E227278F8D}"/>
              </a:ext>
            </a:extLst>
          </p:cNvPr>
          <p:cNvSpPr txBox="1"/>
          <p:nvPr/>
        </p:nvSpPr>
        <p:spPr>
          <a:xfrm>
            <a:off x="71021" y="4660730"/>
            <a:ext cx="1200261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качества жидких кисломолочных продуктов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потребительских свойств жидких кисломолочных продуктов определяет соответствие товарных качеств действующим стандартам на отдельные виды продукции. Методы товарной экспертизы позволяют оценить изменение качества, связанные с технологией производства, использованием сырья, упаковкой, условиями и сроками хранения, транспортированием и реализацией.</a:t>
            </a:r>
          </a:p>
        </p:txBody>
      </p:sp>
    </p:spTree>
    <p:extLst>
      <p:ext uri="{BB962C8B-B14F-4D97-AF65-F5344CB8AC3E}">
        <p14:creationId xmlns:p14="http://schemas.microsoft.com/office/powerpoint/2010/main" val="3186570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A062CF-DC66-4A2A-A62A-177D671EE3E3}"/>
              </a:ext>
            </a:extLst>
          </p:cNvPr>
          <p:cNvSpPr txBox="1"/>
          <p:nvPr/>
        </p:nvSpPr>
        <p:spPr>
          <a:xfrm>
            <a:off x="62144" y="158759"/>
            <a:ext cx="1191383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экспертизе качества кисломолочных продуктов используются органолептические, физико-химические и микробиологические методы.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контроля качества от каждой партии товара отбирается выборка в соответствии с требованиями ГОСТа «Отбор проб и подготовка их к анализу» для конкретного продукта. Затем составляется объединенная проба, которую исследуют. Определяют следующие показатели: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органолептические – внешний вид и консистенция, цвет, вкус и запах, внешний вид и маркировку потребительской упаковки;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физико-химические – массовую долю жира, белка, кислотность, температуру;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микробиологические – наличие бактерий группы кишечной палочки, патогенные микроорганизмы, в т.ч. сальмонеллы, золотистый стафилококк, дрожжи.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получении неудовлетворительных результатов хотя бы по одному показателю, проводят повторный анализ удвоенного объема выборки из той же партии товаров. Результаты повторных исследований являются окончательными и распространяются на всю партию.</a:t>
            </a:r>
          </a:p>
        </p:txBody>
      </p:sp>
    </p:spTree>
    <p:extLst>
      <p:ext uri="{BB962C8B-B14F-4D97-AF65-F5344CB8AC3E}">
        <p14:creationId xmlns:p14="http://schemas.microsoft.com/office/powerpoint/2010/main" val="531600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275</Words>
  <Application>Microsoft Office PowerPoint</Application>
  <PresentationFormat>Широкоэкранный</PresentationFormat>
  <Paragraphs>13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Пороки кисломолочных напитков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Пороки кисломолочных напитков</dc:title>
  <dc:creator>Sergei Shlykov</dc:creator>
  <cp:lastModifiedBy>Sergei Shlykov</cp:lastModifiedBy>
  <cp:revision>2</cp:revision>
  <dcterms:created xsi:type="dcterms:W3CDTF">2021-03-01T15:32:06Z</dcterms:created>
  <dcterms:modified xsi:type="dcterms:W3CDTF">2021-03-01T15:42:25Z</dcterms:modified>
</cp:coreProperties>
</file>